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0691"/>
            <a:ext cx="9144000" cy="167439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Short messages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2470"/>
            <a:ext cx="9144000" cy="1655762"/>
          </a:xfrm>
        </p:spPr>
        <p:txBody>
          <a:bodyPr/>
          <a:lstStyle/>
          <a:p>
            <a:r>
              <a:rPr lang="en-US" b="1" dirty="0" smtClean="0"/>
              <a:t>Writing </a:t>
            </a:r>
            <a:r>
              <a:rPr lang="en-US" b="1" dirty="0" smtClean="0"/>
              <a:t>skills</a:t>
            </a:r>
            <a:endParaRPr lang="ru-RU" b="1" dirty="0" smtClean="0"/>
          </a:p>
          <a:p>
            <a:r>
              <a:rPr lang="ru-RU" dirty="0" smtClean="0"/>
              <a:t>Презентацию подготовила: </a:t>
            </a:r>
            <a:r>
              <a:rPr lang="ru-RU" dirty="0" err="1" smtClean="0"/>
              <a:t>Кондратина</a:t>
            </a:r>
            <a:r>
              <a:rPr lang="ru-RU" dirty="0" smtClean="0"/>
              <a:t> С.А.</a:t>
            </a:r>
          </a:p>
          <a:p>
            <a:r>
              <a:rPr lang="ru-RU" dirty="0" smtClean="0"/>
              <a:t>СОШ №15 г. Каменск-Уральский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137"/>
            <a:ext cx="10515600" cy="1246551"/>
          </a:xfrm>
        </p:spPr>
        <p:txBody>
          <a:bodyPr/>
          <a:lstStyle/>
          <a:p>
            <a:pPr algn="r"/>
            <a:r>
              <a:rPr lang="en-US" dirty="0" smtClean="0"/>
              <a:t>Short messages :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38200" y="1408176"/>
            <a:ext cx="4800600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9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/>
                <a:t>A postcard</a:t>
              </a:r>
              <a:endParaRPr lang="en-US" sz="2400" dirty="0"/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838200" y="2322576"/>
            <a:ext cx="4800600" cy="635000"/>
            <a:chOff x="1728" y="2048"/>
            <a:chExt cx="3024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/>
                <a:t>A note</a:t>
              </a:r>
              <a:endParaRPr lang="en-US" sz="2400" dirty="0"/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838200" y="3236976"/>
            <a:ext cx="4800600" cy="635000"/>
            <a:chOff x="1728" y="2624"/>
            <a:chExt cx="3024" cy="400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1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/>
                <a:t>A quick email</a:t>
              </a:r>
              <a:endParaRPr lang="en-US" sz="2400" dirty="0"/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" name="Group 172"/>
          <p:cNvGrpSpPr>
            <a:grpSpLocks/>
          </p:cNvGrpSpPr>
          <p:nvPr/>
        </p:nvGrpSpPr>
        <p:grpSpPr bwMode="auto">
          <a:xfrm>
            <a:off x="838200" y="4151376"/>
            <a:ext cx="4800600" cy="635000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/>
                <a:t>A text message</a:t>
              </a:r>
              <a:endParaRPr lang="en-US" sz="2400" dirty="0"/>
            </a:p>
          </p:txBody>
        </p: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61" t="28592" r="56020" b="30880"/>
          <a:stretch>
            <a:fillRect/>
          </a:stretch>
        </p:blipFill>
        <p:spPr bwMode="auto">
          <a:xfrm>
            <a:off x="-1" y="374977"/>
            <a:ext cx="5762653" cy="363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357" t="33661" r="53882" b="9554"/>
          <a:stretch>
            <a:fillRect/>
          </a:stretch>
        </p:blipFill>
        <p:spPr bwMode="auto">
          <a:xfrm>
            <a:off x="5564777" y="1293222"/>
            <a:ext cx="6270171" cy="491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486" t="17185" r="29521" b="17371"/>
          <a:stretch>
            <a:fillRect/>
          </a:stretch>
        </p:blipFill>
        <p:spPr bwMode="auto">
          <a:xfrm>
            <a:off x="509451" y="-45464"/>
            <a:ext cx="4807131" cy="680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7222" t="27768" r="30389" b="29018"/>
          <a:stretch>
            <a:fillRect/>
          </a:stretch>
        </p:blipFill>
        <p:spPr bwMode="auto">
          <a:xfrm>
            <a:off x="5734594" y="653142"/>
            <a:ext cx="4441748" cy="482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656" t="53209" r="32390" b="17671"/>
          <a:stretch>
            <a:fillRect/>
          </a:stretch>
        </p:blipFill>
        <p:spPr bwMode="auto">
          <a:xfrm>
            <a:off x="470263" y="423486"/>
            <a:ext cx="6988628" cy="49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4656" t="53209" r="32390" b="17671"/>
          <a:stretch>
            <a:fillRect/>
          </a:stretch>
        </p:blipFill>
        <p:spPr bwMode="auto">
          <a:xfrm>
            <a:off x="622663" y="575886"/>
            <a:ext cx="6988628" cy="49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75" t="15684" r="39310" b="5663"/>
          <a:stretch>
            <a:fillRect/>
          </a:stretch>
        </p:blipFill>
        <p:spPr bwMode="auto">
          <a:xfrm>
            <a:off x="356086" y="0"/>
            <a:ext cx="71982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68" t="28892" r="39310" b="39286"/>
          <a:stretch>
            <a:fillRect/>
          </a:stretch>
        </p:blipFill>
        <p:spPr bwMode="auto">
          <a:xfrm>
            <a:off x="397656" y="1241355"/>
            <a:ext cx="11270262" cy="429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222" y="365125"/>
            <a:ext cx="3317967" cy="31487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Make the texts shorter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55" t="37598" r="58720" b="12568"/>
          <a:stretch>
            <a:fillRect/>
          </a:stretch>
        </p:blipFill>
        <p:spPr bwMode="auto">
          <a:xfrm rot="-60000">
            <a:off x="535577" y="396892"/>
            <a:ext cx="7380514" cy="609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5394"/>
            <a:ext cx="10515600" cy="985294"/>
          </a:xfrm>
        </p:spPr>
        <p:txBody>
          <a:bodyPr>
            <a:noAutofit/>
          </a:bodyPr>
          <a:lstStyle/>
          <a:p>
            <a:r>
              <a:rPr lang="en-US" sz="3600" dirty="0" smtClean="0"/>
              <a:t>Homework: SB p.38 ex.9; do research on the Internet of the shortest forms of words for text messages, write them down in the copybook  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073" t="33095" r="31715" b="15270"/>
          <a:stretch>
            <a:fillRect/>
          </a:stretch>
        </p:blipFill>
        <p:spPr bwMode="auto">
          <a:xfrm>
            <a:off x="4833257" y="1923815"/>
            <a:ext cx="4767943" cy="458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078" t="54643" r="33838" b="18036"/>
          <a:stretch>
            <a:fillRect/>
          </a:stretch>
        </p:blipFill>
        <p:spPr bwMode="auto">
          <a:xfrm>
            <a:off x="535577" y="2194559"/>
            <a:ext cx="4114799" cy="299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Short messages</vt:lpstr>
      <vt:lpstr>Short messages :</vt:lpstr>
      <vt:lpstr>Слайд 3</vt:lpstr>
      <vt:lpstr>Слайд 4</vt:lpstr>
      <vt:lpstr>Слайд 5</vt:lpstr>
      <vt:lpstr>Слайд 6</vt:lpstr>
      <vt:lpstr>Слайд 7</vt:lpstr>
      <vt:lpstr>Make the texts shorter</vt:lpstr>
      <vt:lpstr>Homework: SB p.38 ex.9; do research on the Internet of the shortest forms of words for text messages, write them down in the copybook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1</cp:lastModifiedBy>
  <cp:revision>5</cp:revision>
  <dcterms:created xsi:type="dcterms:W3CDTF">2020-05-18T13:21:39Z</dcterms:created>
  <dcterms:modified xsi:type="dcterms:W3CDTF">2021-04-04T18:15:56Z</dcterms:modified>
</cp:coreProperties>
</file>